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Niveles de la </a:t>
            </a:r>
            <a:br>
              <a:rPr lang="es-CO" dirty="0" smtClean="0"/>
            </a:br>
            <a:r>
              <a:rPr lang="es-CO" dirty="0" smtClean="0"/>
              <a:t>Pirámide Invertida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15377" y="4625787"/>
            <a:ext cx="6987645" cy="759013"/>
          </a:xfrm>
        </p:spPr>
        <p:txBody>
          <a:bodyPr>
            <a:normAutofit/>
          </a:bodyPr>
          <a:lstStyle/>
          <a:p>
            <a:r>
              <a:rPr lang="es-CO" sz="3200" dirty="0" smtClean="0"/>
              <a:t>Laura Arango Rojas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519008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2" y="473331"/>
            <a:ext cx="10018712" cy="1784872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Primer nivel: </a:t>
            </a:r>
            <a:br>
              <a:rPr lang="es-CO" dirty="0" smtClean="0"/>
            </a:br>
            <a:r>
              <a:rPr lang="es-CO" dirty="0" smtClean="0"/>
              <a:t>Texto </a:t>
            </a:r>
            <a:r>
              <a:rPr lang="es-CO" dirty="0"/>
              <a:t>lineal colocado en una misma página web</a:t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6531" y="1484555"/>
            <a:ext cx="2984954" cy="504533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518552" y="2848990"/>
            <a:ext cx="48409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Este artículo </a:t>
            </a:r>
            <a:r>
              <a:rPr lang="es-CO" dirty="0" smtClean="0"/>
              <a:t>inicia con el lead, que es donde se encuentra la información jerarquizada en su orden de importancia y dando respuesta a las preguntas básicas del periodismo: ¿Quién</a:t>
            </a:r>
            <a:r>
              <a:rPr lang="es-CO" dirty="0"/>
              <a:t>? ¿Qué? ¿Dónde? ¿Cuándo? ¿Cómo? ¿Por qué?, después </a:t>
            </a:r>
            <a:r>
              <a:rPr lang="es-CO" dirty="0" smtClean="0"/>
              <a:t>esta el </a:t>
            </a:r>
            <a:r>
              <a:rPr lang="es-CO" dirty="0"/>
              <a:t>cuerpo </a:t>
            </a:r>
            <a:r>
              <a:rPr lang="es-CO" dirty="0" smtClean="0"/>
              <a:t>y</a:t>
            </a:r>
            <a:r>
              <a:rPr lang="es-CO" dirty="0" smtClean="0"/>
              <a:t>, </a:t>
            </a:r>
            <a:r>
              <a:rPr lang="es-CO" dirty="0"/>
              <a:t>por </a:t>
            </a:r>
            <a:r>
              <a:rPr lang="es-CO" dirty="0" smtClean="0"/>
              <a:t>último, </a:t>
            </a:r>
            <a:r>
              <a:rPr lang="es-CO" dirty="0"/>
              <a:t>agrega información adicional en que se desenvuelve el hecho</a:t>
            </a:r>
            <a:r>
              <a:rPr lang="es-CO" dirty="0" smtClean="0"/>
              <a:t>.</a:t>
            </a:r>
            <a:endParaRPr lang="es-CO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2623121" y="6540650"/>
            <a:ext cx="3191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Referencia: http</a:t>
            </a:r>
            <a:r>
              <a:rPr lang="es-CO" sz="800" dirty="0"/>
              <a:t>://www.semana.com/mundo/articulo/visa-schengen-se-levanta-para-colombia-peru/378755-3 </a:t>
            </a:r>
          </a:p>
        </p:txBody>
      </p:sp>
    </p:spTree>
    <p:extLst>
      <p:ext uri="{BB962C8B-B14F-4D97-AF65-F5344CB8AC3E}">
        <p14:creationId xmlns:p14="http://schemas.microsoft.com/office/powerpoint/2010/main" val="93793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330786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es-CO" dirty="0"/>
              <a:t>Segundo nivel:</a:t>
            </a:r>
            <a:br>
              <a:rPr lang="es-CO" dirty="0"/>
            </a:br>
            <a:r>
              <a:rPr lang="es-CO" dirty="0" smtClean="0"/>
              <a:t>Texto </a:t>
            </a:r>
            <a:r>
              <a:rPr lang="es-CO" dirty="0"/>
              <a:t>lineal dividido temáticamente en la misma página web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031549" y="3162444"/>
            <a:ext cx="4819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En este artículo </a:t>
            </a:r>
            <a:r>
              <a:rPr lang="es-CO" dirty="0" smtClean="0"/>
              <a:t>inicia con </a:t>
            </a:r>
            <a:r>
              <a:rPr lang="es-CO" dirty="0" smtClean="0"/>
              <a:t>la </a:t>
            </a:r>
            <a:r>
              <a:rPr lang="es-CO" dirty="0"/>
              <a:t>exposición del tema </a:t>
            </a:r>
            <a:r>
              <a:rPr lang="es-CO" dirty="0" smtClean="0"/>
              <a:t>principal para </a:t>
            </a:r>
            <a:r>
              <a:rPr lang="es-CO" dirty="0"/>
              <a:t>después darle cabida a otros subtemas o títulos que no pueden ir linealmente, pero </a:t>
            </a:r>
            <a:r>
              <a:rPr lang="es-CO" dirty="0" smtClean="0"/>
              <a:t>que </a:t>
            </a:r>
            <a:r>
              <a:rPr lang="es-CO" dirty="0"/>
              <a:t>va dentro de una misma </a:t>
            </a:r>
            <a:r>
              <a:rPr lang="es-CO" dirty="0" smtClean="0"/>
              <a:t>página; dándole al artículo un orden por bloques temáticos.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5609" y="2204421"/>
            <a:ext cx="4018058" cy="438227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395005" y="6586691"/>
            <a:ext cx="4819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/>
              <a:t>Referencia</a:t>
            </a:r>
            <a:r>
              <a:rPr lang="es-CO" sz="800" dirty="0" smtClean="0"/>
              <a:t>: http</a:t>
            </a:r>
            <a:r>
              <a:rPr lang="es-CO" sz="800" dirty="0"/>
              <a:t>://</a:t>
            </a:r>
            <a:r>
              <a:rPr lang="es-CO" sz="800" dirty="0" smtClean="0"/>
              <a:t>www.semana.com/especiales/cerro-matoso/mina-rica-pueblo-pobre.html   </a:t>
            </a:r>
            <a:endParaRPr lang="es-CO" sz="800" dirty="0"/>
          </a:p>
        </p:txBody>
      </p:sp>
    </p:spTree>
    <p:extLst>
      <p:ext uri="{BB962C8B-B14F-4D97-AF65-F5344CB8AC3E}">
        <p14:creationId xmlns:p14="http://schemas.microsoft.com/office/powerpoint/2010/main" val="185135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352305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es-CO" dirty="0"/>
              <a:t>Tercer nivel: </a:t>
            </a:r>
            <a:br>
              <a:rPr lang="es-CO" dirty="0"/>
            </a:br>
            <a:r>
              <a:rPr lang="es-CO" dirty="0"/>
              <a:t>Texto lineal dividido en subtemas que aparecen en diferentes páginas web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16414" y="3087445"/>
            <a:ext cx="4313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Este </a:t>
            </a:r>
            <a:r>
              <a:rPr lang="es-CO" dirty="0" smtClean="0"/>
              <a:t>artículo se </a:t>
            </a:r>
            <a:r>
              <a:rPr lang="es-CO" dirty="0"/>
              <a:t>caracteriza por dar una noticia o arrancar con la información </a:t>
            </a:r>
            <a:r>
              <a:rPr lang="es-CO" dirty="0" smtClean="0"/>
              <a:t>introductoria que lleva a subtemas y, jerarquizarlos </a:t>
            </a:r>
            <a:r>
              <a:rPr lang="es-CO" dirty="0"/>
              <a:t>en diferentes </a:t>
            </a:r>
            <a:r>
              <a:rPr lang="es-CO" dirty="0" smtClean="0"/>
              <a:t>páginas </a:t>
            </a:r>
            <a:r>
              <a:rPr lang="es-CO" dirty="0"/>
              <a:t>por medio de hipertexto o </a:t>
            </a:r>
            <a:r>
              <a:rPr lang="es-CO" dirty="0" smtClean="0"/>
              <a:t>hipervínculos; de ahí, que su lectura no sea con una secuencia determinada, sino que el lector tiene la posibilidad de escoger. </a:t>
            </a:r>
            <a:endParaRPr lang="es-CO" sz="9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310" y="2355925"/>
            <a:ext cx="5926111" cy="351775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84310" y="5873675"/>
            <a:ext cx="41524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 smtClean="0"/>
              <a:t>Referencia: http</a:t>
            </a:r>
            <a:r>
              <a:rPr lang="es-CO" sz="900" dirty="0"/>
              <a:t>://www.semana.com/especiales/cerro-matoso/union-matoso.html</a:t>
            </a:r>
          </a:p>
        </p:txBody>
      </p:sp>
    </p:spTree>
    <p:extLst>
      <p:ext uri="{BB962C8B-B14F-4D97-AF65-F5344CB8AC3E}">
        <p14:creationId xmlns:p14="http://schemas.microsoft.com/office/powerpoint/2010/main" val="13399180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TC103457496[[fn=Paralaje]]</Template>
  <TotalTime>67</TotalTime>
  <Words>195</Words>
  <Application>Microsoft Office PowerPoint</Application>
  <PresentationFormat>Panorámica</PresentationFormat>
  <Paragraphs>11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Corbel</vt:lpstr>
      <vt:lpstr>Parallax</vt:lpstr>
      <vt:lpstr>Niveles de la  Pirámide Invertida</vt:lpstr>
      <vt:lpstr>Primer nivel:  Texto lineal colocado en una misma página web  </vt:lpstr>
      <vt:lpstr>Segundo nivel: Texto lineal dividido temáticamente en la misma página web</vt:lpstr>
      <vt:lpstr>Tercer nivel:  Texto lineal dividido en subtemas que aparecen en diferentes páginas web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Niveles de la  Pirámide Invertida</dc:title>
  <dc:creator>Pc2</dc:creator>
  <cp:lastModifiedBy>Pc2</cp:lastModifiedBy>
  <cp:revision>8</cp:revision>
  <dcterms:created xsi:type="dcterms:W3CDTF">2014-02-27T17:51:52Z</dcterms:created>
  <dcterms:modified xsi:type="dcterms:W3CDTF">2014-02-27T19:13:19Z</dcterms:modified>
</cp:coreProperties>
</file>